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t>
                </a:r>
                <a:r>
                  <a:rPr lang="en-US" sz="2000" dirty="0" err="1">
                    <a:solidFill>
                      <a:schemeClr val="tx2"/>
                    </a:solidFill>
                    <a:latin typeface="Calibri" panose="020F0502020204030204" pitchFamily="34" charset="0"/>
                    <a:cs typeface="Calibri" panose="020F0502020204030204" pitchFamily="34" charset="0"/>
                  </a:rPr>
                  <a:t>andm</a:t>
                </a:r>
                <a:r>
                  <a:rPr lang="en-US" sz="2000" dirty="0">
                    <a:solidFill>
                      <a:schemeClr val="tx2"/>
                    </a:solidFill>
                    <a:latin typeface="Calibri" panose="020F0502020204030204" pitchFamily="34" charset="0"/>
                    <a:cs typeface="Calibri" panose="020F0502020204030204" pitchFamily="34" charset="0"/>
                  </a:rPr>
                  <a:t>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mc:Choice xmlns:a14="http://schemas.microsoft.com/office/drawing/2010/main"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xmlns:a14="http://schemas.microsoft.com/office/drawing/2010/main">
        <mc:Choice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xmlns="">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(−1)1223351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72793</TotalTime>
  <Words>12237</Words>
  <Application>Microsoft Macintosh PowerPoint</Application>
  <PresentationFormat>Letter Paper (8.5x11 in)</PresentationFormat>
  <Paragraphs>1183</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4034</cp:revision>
  <cp:lastPrinted>2025-07-08T20:29:11Z</cp:lastPrinted>
  <dcterms:created xsi:type="dcterms:W3CDTF">2013-03-13T03:43:13Z</dcterms:created>
  <dcterms:modified xsi:type="dcterms:W3CDTF">2025-07-16T19:27:51Z</dcterms:modified>
</cp:coreProperties>
</file>